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2" d="100"/>
          <a:sy n="72" d="100"/>
        </p:scale>
        <p:origin x="-114" y="-14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E9819-96CC-46DA-95C4-1ABC3BCE5261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22931-1029-44F5-8FAB-239D7E3F76BE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20C3B3-6669-43AC-80C5-66D08BB2CE27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9DA39-91E7-411A-AFFD-FDA96E545D08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E06E38-A9D4-4BD6-BE89-36C467F1E336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04FC68-35DA-4490-9489-0F984D8BF862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E2F60-520C-45A4-AC3B-67986F40B5BD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79F47-1DE7-45E4-B67C-434FC5DC6E7F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ECB4F1-F561-41D8-A3E2-13B56FD53B2A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95A01-DCD5-46E6-BCA8-DCED12504C1C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18CFA-751E-485D-85DB-9096DAC0671B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7E06E38-A9D4-4BD6-BE89-36C467F1E336}" type="slidenum">
              <a:rPr lang="de-CH" smtClean="0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Orientierungswissen: Grundlagen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de-CH" sz="2400" dirty="0" smtClean="0"/>
              <a:t>Die </a:t>
            </a:r>
            <a:r>
              <a:rPr lang="de-CH" dirty="0" smtClean="0"/>
              <a:t>vier</a:t>
            </a:r>
            <a:r>
              <a:rPr lang="de-CH" sz="2400" dirty="0" smtClean="0"/>
              <a:t> Kunstformen (Literatur, Musik, darstellende und bildende Kunst) anhand </a:t>
            </a:r>
            <a:r>
              <a:rPr lang="de-CH" sz="2400" dirty="0"/>
              <a:t>von Beispielen unterscheiden können. (Präsentationen und Übersicht)</a:t>
            </a:r>
          </a:p>
          <a:p>
            <a:pPr eaLnBrk="1" hangingPunct="1"/>
            <a:r>
              <a:rPr lang="de-CH" sz="2400" dirty="0"/>
              <a:t>Die geschichtliche Übersicht von der Vor- und Frühgeschichte bis zur Neueren Geschichte kennen. (</a:t>
            </a:r>
            <a:r>
              <a:rPr lang="de-CH" sz="2400" dirty="0" smtClean="0"/>
              <a:t>Informationsblätter, nur Spaltenüberschrift und Sukzession)</a:t>
            </a:r>
          </a:p>
          <a:p>
            <a:r>
              <a:rPr lang="de-CH" dirty="0"/>
              <a:t>Sie erörtern theoretisch und konkret den Stellenwert von Objekten, die als Kunstwerke gelten, gegenüber normalen Objekten</a:t>
            </a:r>
            <a:r>
              <a:rPr lang="de-CH" dirty="0" smtClean="0"/>
              <a:t>.</a:t>
            </a:r>
            <a:endParaRPr lang="de-CH" sz="2400" dirty="0" smtClean="0"/>
          </a:p>
          <a:p>
            <a:pPr eaLnBrk="1" hangingPunct="1"/>
            <a:r>
              <a:rPr lang="de-CH" sz="2400" dirty="0" smtClean="0"/>
              <a:t> Die Kunst </a:t>
            </a:r>
            <a:r>
              <a:rPr lang="de-CH" sz="2400" dirty="0"/>
              <a:t>von JR </a:t>
            </a:r>
            <a:r>
              <a:rPr lang="de-CH" sz="2400" dirty="0" smtClean="0"/>
              <a:t>beschreiben </a:t>
            </a:r>
            <a:r>
              <a:rPr lang="de-CH" sz="2400" dirty="0"/>
              <a:t>und mit anderen, unbekannten Kunstwerken vergleichen können </a:t>
            </a:r>
            <a:r>
              <a:rPr lang="de-CH" sz="2400" dirty="0" smtClean="0"/>
              <a:t>(Video Sequenz: TED).</a:t>
            </a:r>
            <a:endParaRPr lang="de-CH" sz="2400" dirty="0"/>
          </a:p>
          <a:p>
            <a:endParaRPr lang="de-CH" sz="2400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81000" y="1295400"/>
            <a:ext cx="830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8989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Griechische Kultur</a:t>
            </a:r>
            <a:endParaRPr lang="de-CH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CH" sz="2000" dirty="0" smtClean="0"/>
              <a:t>Sie können eine einfache Inhaltsangabe von der «Odyssee» und von «König Ödipus» angeben, dabei wichtige Figuren erwähnen</a:t>
            </a:r>
            <a:r>
              <a:rPr lang="de-CH" sz="2000" dirty="0"/>
              <a:t> </a:t>
            </a:r>
            <a:r>
              <a:rPr lang="de-CH" sz="2000" dirty="0" smtClean="0"/>
              <a:t>und Kurz-Interpretationen entwickeln und erläutern.</a:t>
            </a:r>
          </a:p>
          <a:p>
            <a:pPr eaLnBrk="1" hangingPunct="1"/>
            <a:r>
              <a:rPr lang="de-CH" sz="2000" dirty="0" smtClean="0"/>
              <a:t>Sie charakterisieren die griechische Kultur und griechische Kunstwerke.</a:t>
            </a:r>
            <a:endParaRPr lang="de-CH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hangingPunct="1"/>
            <a:r>
              <a:rPr lang="de-CH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Geburt der Philosophie: Sie diskutieren die Positionen der behandelten Vorsokratiker, Sokrates, Platon und Aristoteles. </a:t>
            </a:r>
          </a:p>
          <a:p>
            <a:pPr eaLnBrk="1" hangingPunct="1"/>
            <a:r>
              <a:rPr lang="de-CH" sz="2000" dirty="0" smtClean="0"/>
              <a:t>Sie entwickeln selbstständige Gedanken zu </a:t>
            </a:r>
            <a:r>
              <a:rPr lang="de-CH" sz="2000" dirty="0"/>
              <a:t>F</a:t>
            </a:r>
            <a:r>
              <a:rPr lang="de-CH" sz="2000" dirty="0" smtClean="0"/>
              <a:t>ragen der Philosophie wie z. B. „Was ist der Mensch?“ „Was hält die Welt im Innersten zusammen?“, „Was ist gutes Leben?“</a:t>
            </a:r>
          </a:p>
          <a:p>
            <a:pPr eaLnBrk="1" hangingPunct="1"/>
            <a:r>
              <a:rPr lang="de-CH" sz="2000" dirty="0" smtClean="0"/>
              <a:t>Sie kennen Eckdaten zur griechischen Antike und zur Geschichte Griechenlands. (Übersichtsblatt)</a:t>
            </a:r>
          </a:p>
          <a:p>
            <a:pPr eaLnBrk="1" hangingPunct="1">
              <a:buFontTx/>
              <a:buNone/>
            </a:pPr>
            <a:endParaRPr lang="de-CH" sz="2000" dirty="0" smtClean="0"/>
          </a:p>
          <a:p>
            <a:pPr eaLnBrk="1" hangingPunct="1"/>
            <a:endParaRPr lang="de-CH" sz="2000" dirty="0" smtClean="0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381000" y="1295400"/>
            <a:ext cx="830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larheit">
  <a:themeElements>
    <a:clrScheme name="Klarhei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193</Words>
  <Application>Microsoft Office PowerPoint</Application>
  <PresentationFormat>Bildschirmpräsentation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Klarheit</vt:lpstr>
      <vt:lpstr>Orientierungswissen: Grundlagen</vt:lpstr>
      <vt:lpstr>Griechische Kultur</vt:lpstr>
    </vt:vector>
  </TitlesOfParts>
  <Company>Berufsschule Bern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sollen Sie bearbeiten für den Test</dc:title>
  <dc:creator>Gewerblich Industrielle</dc:creator>
  <cp:lastModifiedBy>Bernhard Roten</cp:lastModifiedBy>
  <cp:revision>24</cp:revision>
  <dcterms:created xsi:type="dcterms:W3CDTF">2004-10-19T14:40:47Z</dcterms:created>
  <dcterms:modified xsi:type="dcterms:W3CDTF">2016-03-18T11:28:05Z</dcterms:modified>
</cp:coreProperties>
</file>